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/>
          <a:lstStyle/>
          <a:p>
            <a:r>
              <a:rPr lang="ru-RU" b="1" dirty="0" smtClean="0"/>
              <a:t>Интересные факты об одуванчике.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848872" cy="2495128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Выполнила: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Гудун</a:t>
            </a:r>
            <a:r>
              <a:rPr lang="ru-RU" sz="2800" dirty="0" smtClean="0">
                <a:solidFill>
                  <a:schemeClr val="tx1"/>
                </a:solidFill>
              </a:rPr>
              <a:t> А.Н., воспитатель 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Ульяновск, 2022г.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3372247" cy="3061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68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Внешний вид одуванчика лекарственного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Одуванчик — растение с ветвистым стержневым корнем толщиной до 2 см и длиной от 20 до 60 см[6], в верхней части переходящим в короткое многоглавое корневище. </a:t>
            </a:r>
          </a:p>
          <a:p>
            <a:r>
              <a:rPr lang="ru-RU" dirty="0"/>
              <a:t>Листья все в прикорневой </a:t>
            </a:r>
            <a:r>
              <a:rPr lang="ru-RU" dirty="0" smtClean="0"/>
              <a:t>розетке, </a:t>
            </a:r>
            <a:r>
              <a:rPr lang="ru-RU" dirty="0"/>
              <a:t>от почти параллельных земле до прямостоячих, у некоторых видов на черешке, пластинка в очертании продолговатая,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606" y="1600200"/>
            <a:ext cx="3671788" cy="4525963"/>
          </a:xfrm>
        </p:spPr>
      </p:pic>
    </p:spTree>
    <p:extLst>
      <p:ext uri="{BB962C8B-B14F-4D97-AF65-F5344CB8AC3E}">
        <p14:creationId xmlns:p14="http://schemas.microsoft.com/office/powerpoint/2010/main" val="125956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На одной головке одуванчика около 200 пушистых семян, а общее их количество с куста может достигать 7000.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038600" cy="4536504"/>
          </a:xfrm>
        </p:spPr>
      </p:pic>
    </p:spTree>
    <p:extLst>
      <p:ext uri="{BB962C8B-B14F-4D97-AF65-F5344CB8AC3E}">
        <p14:creationId xmlns:p14="http://schemas.microsoft.com/office/powerpoint/2010/main" val="319166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/>
          <a:p>
            <a:r>
              <a:rPr lang="ru-RU" dirty="0"/>
              <a:t>По одуванчикам можно следить за временем. На рассвете, около шести утра (в средней полосе России) эти цветы раскрываются, а в три часа дня закрываются, с точностью до нескольких минут.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92696"/>
            <a:ext cx="4322812" cy="4754860"/>
          </a:xfrm>
        </p:spPr>
      </p:pic>
    </p:spTree>
    <p:extLst>
      <p:ext uri="{BB962C8B-B14F-4D97-AF65-F5344CB8AC3E}">
        <p14:creationId xmlns:p14="http://schemas.microsoft.com/office/powerpoint/2010/main" val="4510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При укусе пчелы млечный сок одуванчика избавляет от боли и опухоли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4038600" cy="3384376"/>
          </a:xfrm>
        </p:spPr>
      </p:pic>
    </p:spTree>
    <p:extLst>
      <p:ext uri="{BB962C8B-B14F-4D97-AF65-F5344CB8AC3E}">
        <p14:creationId xmlns:p14="http://schemas.microsoft.com/office/powerpoint/2010/main" val="1087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Одуванчики бывают не только желтые! На лугах и каменистых склонах Кавказа растет одуванчик пурпуровый, или </a:t>
            </a:r>
            <a:r>
              <a:rPr lang="ru-RU" dirty="0" err="1" smtClean="0"/>
              <a:t>пурпуровоцветковый</a:t>
            </a:r>
            <a:r>
              <a:rPr lang="ru-RU" dirty="0" smtClean="0"/>
              <a:t>. Как </a:t>
            </a:r>
            <a:r>
              <a:rPr lang="ru-RU" dirty="0"/>
              <a:t>видно из названия это одуванчик с </a:t>
            </a:r>
            <a:r>
              <a:rPr lang="ru-RU" dirty="0" err="1"/>
              <a:t>сиреново</a:t>
            </a:r>
            <a:r>
              <a:rPr lang="ru-RU" dirty="0"/>
              <a:t>-розовыми цветами.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в Мурманской области растет редкий белоцветковый одуванчик - Одуванчик </a:t>
            </a:r>
            <a:r>
              <a:rPr lang="ru-RU" dirty="0" err="1" smtClean="0"/>
              <a:t>белоязычковый</a:t>
            </a:r>
            <a:r>
              <a:rPr lang="ru-RU" dirty="0" smtClean="0"/>
              <a:t>. </a:t>
            </a:r>
            <a:r>
              <a:rPr lang="ru-RU" dirty="0"/>
              <a:t>Этот вид настолько редок, что занесен в Красную книгу.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918" y="548680"/>
            <a:ext cx="4038600" cy="27363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3"/>
          <a:stretch/>
        </p:blipFill>
        <p:spPr>
          <a:xfrm>
            <a:off x="4660490" y="3429000"/>
            <a:ext cx="400345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Зелень одуванчика – превосходный источник витаминов, железа, кальция и фосфора. В них много протеина, то есть они еще и очень питательны</a:t>
            </a:r>
            <a:r>
              <a:rPr lang="ru-RU" dirty="0" smtClean="0"/>
              <a:t>.</a:t>
            </a:r>
          </a:p>
          <a:p>
            <a:r>
              <a:rPr lang="ru-RU" dirty="0"/>
              <a:t>В Италии можно найти блюда из одуванчиков даже в меню ресторанов, настолько они популярны.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89040"/>
            <a:ext cx="3215469" cy="28083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8198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8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236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Интересные факты об одуванчике.</vt:lpstr>
      <vt:lpstr>Внешний вид одуванчика лекарственного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об одуванчике.</dc:title>
  <dc:creator>Пользователь</dc:creator>
  <cp:lastModifiedBy>Пользователь</cp:lastModifiedBy>
  <cp:revision>4</cp:revision>
  <dcterms:created xsi:type="dcterms:W3CDTF">2022-05-17T16:12:44Z</dcterms:created>
  <dcterms:modified xsi:type="dcterms:W3CDTF">2022-05-17T16:50:16Z</dcterms:modified>
</cp:coreProperties>
</file>